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FE5723"/>
    <a:srgbClr val="FF6262"/>
    <a:srgbClr val="FFA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36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23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9018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50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65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17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32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110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04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02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96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D4C90-6509-479A-8669-8CDCB752682A}" type="datetimeFigureOut">
              <a:rPr lang="en-AU" smtClean="0"/>
              <a:t>30/07/2018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B1045-10B9-42DD-8699-E754658D75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053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3" Type="http://schemas.microsoft.com/office/2007/relationships/hdphoto" Target="../media/hdphoto6.wdp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24.gif"/><Relationship Id="rId5" Type="http://schemas.openxmlformats.org/officeDocument/2006/relationships/image" Target="../media/image21.png"/><Relationship Id="rId10" Type="http://schemas.microsoft.com/office/2007/relationships/hdphoto" Target="../media/hdphoto11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030" r="977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689" y="2683763"/>
            <a:ext cx="1197625" cy="1490473"/>
          </a:xfrm>
          <a:prstGeom prst="rect">
            <a:avLst/>
          </a:prstGeom>
        </p:spPr>
      </p:pic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31035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Related image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78035" y="31035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Image result for developer ic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030" r="97727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9903" y="2857499"/>
            <a:ext cx="1197625" cy="1490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030" r="977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2981" y="2683763"/>
            <a:ext cx="1197625" cy="1490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030" r="977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9728" y="2857499"/>
            <a:ext cx="1197625" cy="14904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81379" y="1730883"/>
            <a:ext cx="873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47528" y="4377522"/>
            <a:ext cx="1141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&lt;/&gt;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-136524"/>
            <a:ext cx="12192000" cy="720380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870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16000" r="16000"/>
          <a:stretch/>
        </p:blipFill>
        <p:spPr>
          <a:xfrm>
            <a:off x="898589" y="638745"/>
            <a:ext cx="3400425" cy="56673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72813" y="791145"/>
            <a:ext cx="3401568" cy="5667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7109459" y="791145"/>
            <a:ext cx="3400425" cy="5667375"/>
            <a:chOff x="4417790" y="638745"/>
            <a:chExt cx="3400425" cy="5667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 l="16000" r="16000"/>
            <a:stretch/>
          </p:blipFill>
          <p:spPr>
            <a:xfrm>
              <a:off x="4417790" y="638745"/>
              <a:ext cx="3400425" cy="56673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590288" y="1069848"/>
              <a:ext cx="3017520" cy="4782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19" b="98517" l="29630" r="86420">
                          <a14:foregroundMark x1="73663" y1="26524" x2="73663" y2="26524"/>
                          <a14:foregroundMark x1="56584" y1="25041" x2="56584" y2="25041"/>
                          <a14:foregroundMark x1="62963" y1="43657" x2="63169" y2="45634"/>
                          <a14:foregroundMark x1="63169" y1="45634" x2="63169" y2="45634"/>
                          <a14:foregroundMark x1="63169" y1="45634" x2="63169" y2="45634"/>
                          <a14:foregroundMark x1="37449" y1="12521" x2="74486" y2="35750"/>
                          <a14:backgroundMark x1="49177" y1="95222" x2="49177" y2="95222"/>
                          <a14:backgroundMark x1="39095" y1="92916" x2="39095" y2="92916"/>
                        </a14:backgroundRemoval>
                      </a14:imgEffect>
                    </a14:imgLayer>
                  </a14:imgProps>
                </a:ext>
              </a:extLst>
            </a:blip>
            <a:srcRect l="33096" t="8058" r="15458" b="2535"/>
            <a:stretch/>
          </p:blipFill>
          <p:spPr>
            <a:xfrm>
              <a:off x="5577840" y="948688"/>
              <a:ext cx="2039112" cy="50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17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67" b="90667" l="8889" r="74222">
                        <a14:foregroundMark x1="56889" y1="72444" x2="56889" y2="72444"/>
                        <a14:foregroundMark x1="40444" y1="71556" x2="40444" y2="71556"/>
                        <a14:foregroundMark x1="44444" y1="74667" x2="44444" y2="74667"/>
                        <a14:foregroundMark x1="46222" y1="78222" x2="46222" y2="78222"/>
                      </a14:backgroundRemoval>
                    </a14:imgEffect>
                    <a14:imgEffect>
                      <a14:sharpenSoften amount="-44000"/>
                    </a14:imgEffect>
                    <a14:imgEffect>
                      <a14:colorTemperature colorTemp="6222"/>
                    </a14:imgEffect>
                    <a14:imgEffect>
                      <a14:saturation sat="353000"/>
                    </a14:imgEffect>
                    <a14:imgEffect>
                      <a14:brightnessContrast bright="-1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0" t="17720" r="26461" b="18082"/>
          <a:stretch/>
        </p:blipFill>
        <p:spPr>
          <a:xfrm>
            <a:off x="5333999" y="2457134"/>
            <a:ext cx="1289304" cy="1811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84" y="2457134"/>
            <a:ext cx="1289304" cy="17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0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9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rophy 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-112712"/>
            <a:ext cx="7083425" cy="70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35" y="21510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21510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9290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3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lated imag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31035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35" y="31035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"/>
                    </a14:imgEffect>
                    <a14:imgEffect>
                      <a14:saturation sat="45000"/>
                    </a14:imgEffect>
                    <a14:imgEffect>
                      <a14:brightnessContrast bright="62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36" y="1876425"/>
            <a:ext cx="3713362" cy="35339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0"/>
            <a:ext cx="12192000" cy="692909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3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0547" y1="21680" x2="60547" y2="21680"/>
                        <a14:foregroundMark x1="10742" y1="13672" x2="10742" y2="13672"/>
                        <a14:backgroundMark x1="49414" y1="48242" x2="49414" y2="48242"/>
                        <a14:backgroundMark x1="49414" y1="45703" x2="49414" y2="45703"/>
                        <a14:backgroundMark x1="51367" y1="49414" x2="51367" y2="49414"/>
                        <a14:backgroundMark x1="52344" y1="52539" x2="52344" y2="52539"/>
                        <a14:backgroundMark x1="49023" y1="52930" x2="49023" y2="52930"/>
                        <a14:backgroundMark x1="46680" y1="55469" x2="46680" y2="55469"/>
                        <a14:backgroundMark x1="44727" y1="54688" x2="44727" y2="54688"/>
                        <a14:backgroundMark x1="44531" y1="54688" x2="44531" y2="54688"/>
                        <a14:backgroundMark x1="43359" y1="54102" x2="43359" y2="54102"/>
                        <a14:backgroundMark x1="55273" y1="43945" x2="55273" y2="43945"/>
                      </a14:backgroundRemoval>
                    </a14:imgEffect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2" y="1905000"/>
            <a:ext cx="3902868" cy="39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elated image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9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21510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lated image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9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35" y="21510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9290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00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78" b="100000" l="18667" r="79556">
                        <a14:foregroundMark x1="34222" y1="85778" x2="34222" y2="85778"/>
                        <a14:foregroundMark x1="40444" y1="74667" x2="40444" y2="74667"/>
                        <a14:foregroundMark x1="46222" y1="75111" x2="46222" y2="75111"/>
                        <a14:foregroundMark x1="55111" y1="75111" x2="55111" y2="75111"/>
                        <a14:foregroundMark x1="57333" y1="88444" x2="57333" y2="88444"/>
                        <a14:foregroundMark x1="42222" y1="71111" x2="42222" y2="71111"/>
                      </a14:backgroundRemoval>
                    </a14:imgEffect>
                    <a14:imgEffect>
                      <a14:artisticPaintStrokes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8120" r="19290"/>
          <a:stretch/>
        </p:blipFill>
        <p:spPr>
          <a:xfrm>
            <a:off x="4881333" y="1691878"/>
            <a:ext cx="2429334" cy="3283744"/>
          </a:xfrm>
          <a:prstGeom prst="ellipse">
            <a:avLst/>
          </a:prstGeom>
          <a:effectLst>
            <a:softEdge rad="31750"/>
          </a:effec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626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21510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626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2" b="95687" l="10000" r="100000">
                        <a14:backgroundMark x1="64688" y1="28961" x2="64688" y2="28961"/>
                        <a14:backgroundMark x1="51719" y1="24472" x2="51719" y2="2447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34" y="215106"/>
            <a:ext cx="3513965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0"/>
            <a:ext cx="12192000" cy="692909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5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t="6350" r="21941" b="3256"/>
          <a:stretch/>
        </p:blipFill>
        <p:spPr>
          <a:xfrm>
            <a:off x="1838325" y="1247775"/>
            <a:ext cx="416759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86025" y="3724274"/>
            <a:ext cx="1711325" cy="1711325"/>
            <a:chOff x="2486025" y="3724274"/>
            <a:chExt cx="1711325" cy="1711325"/>
          </a:xfrm>
        </p:grpSpPr>
        <p:pic>
          <p:nvPicPr>
            <p:cNvPr id="3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025" y="3724274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4"/>
            <a:srcRect l="21773" t="15136" r="21500" b="14773"/>
            <a:stretch/>
          </p:blipFill>
          <p:spPr>
            <a:xfrm>
              <a:off x="3105798" y="4202251"/>
              <a:ext cx="471777" cy="69373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048109" y="3724270"/>
            <a:ext cx="1711325" cy="1711325"/>
            <a:chOff x="4213368" y="3724274"/>
            <a:chExt cx="1711325" cy="1711325"/>
          </a:xfrm>
        </p:grpSpPr>
        <p:pic>
          <p:nvPicPr>
            <p:cNvPr id="7" name="Picture 6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368" y="3724274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0758" y="4152138"/>
              <a:ext cx="862288" cy="79457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8511" y="3724270"/>
            <a:ext cx="1711325" cy="1711325"/>
            <a:chOff x="918511" y="3724270"/>
            <a:chExt cx="1711325" cy="1711325"/>
          </a:xfrm>
        </p:grpSpPr>
        <p:pic>
          <p:nvPicPr>
            <p:cNvPr id="11" name="Picture 10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11" y="3724270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818" y="4152134"/>
              <a:ext cx="954226" cy="85559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615623" y="3724270"/>
            <a:ext cx="1711325" cy="1711325"/>
            <a:chOff x="5615623" y="3724270"/>
            <a:chExt cx="1711325" cy="1711325"/>
          </a:xfrm>
        </p:grpSpPr>
        <p:pic>
          <p:nvPicPr>
            <p:cNvPr id="9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623" y="3724270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/>
            </p:cNvPicPr>
            <p:nvPr/>
          </p:nvPicPr>
          <p:blipFill rotWithShape="1">
            <a:blip r:embed="rId7"/>
            <a:srcRect l="38773" t="18955" r="39409" b="17226"/>
            <a:stretch/>
          </p:blipFill>
          <p:spPr>
            <a:xfrm>
              <a:off x="6248539" y="4192499"/>
              <a:ext cx="460419" cy="6693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"/>
                      </a14:imgEffect>
                    </a14:imgLayer>
                  </a14:imgProps>
                </a:ext>
              </a:extLst>
            </a:blip>
            <a:srcRect l="38773" t="18955" r="40923" b="39577"/>
            <a:stretch/>
          </p:blipFill>
          <p:spPr>
            <a:xfrm>
              <a:off x="6248538" y="4473386"/>
              <a:ext cx="460419" cy="47332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5" name="Oval 14"/>
            <p:cNvSpPr/>
            <p:nvPr/>
          </p:nvSpPr>
          <p:spPr>
            <a:xfrm>
              <a:off x="6436614" y="4411435"/>
              <a:ext cx="50292" cy="55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/>
            <p:cNvSpPr/>
            <p:nvPr/>
          </p:nvSpPr>
          <p:spPr>
            <a:xfrm>
              <a:off x="6427089" y="4744809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5126" name="Picture 6" descr="Image result for dallu school logo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52778" y1="11111" x2="52778" y2="11111"/>
                        <a14:foregroundMark x1="53889" y1="12778" x2="53889" y2="12778"/>
                        <a14:foregroundMark x1="46667" y1="13333" x2="4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9" y="342031"/>
            <a:ext cx="2020169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allu awasiya school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98" y="495293"/>
            <a:ext cx="234250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96850" y="1282061"/>
            <a:ext cx="12266765" cy="2847973"/>
            <a:chOff x="-196850" y="1282061"/>
            <a:chExt cx="12266765" cy="28479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5260" y="1282062"/>
              <a:ext cx="5872978" cy="284797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670957" y="1282062"/>
              <a:ext cx="6398958" cy="284797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flipH="1">
              <a:off x="-175260" y="1282061"/>
              <a:ext cx="12245175" cy="2847973"/>
            </a:xfrm>
            <a:prstGeom prst="rect">
              <a:avLst/>
            </a:prstGeom>
            <a:gradFill flip="none" rotWithShape="1">
              <a:gsLst>
                <a:gs pos="18000">
                  <a:srgbClr val="FE5723">
                    <a:alpha val="60000"/>
                  </a:srgb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6850" y="1995680"/>
              <a:ext cx="1367226" cy="142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studen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889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614" y="1967576"/>
              <a:ext cx="1402301" cy="14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dallu awasiya school"/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backgroundMark x1="34978" y1="18584" x2="34978" y2="18584"/>
                          <a14:backgroundMark x1="22870" y1="52655" x2="22870" y2="52655"/>
                          <a14:backgroundMark x1="33632" y1="72566" x2="33632" y2="72566"/>
                          <a14:backgroundMark x1="62332" y1="74336" x2="62332" y2="74336"/>
                          <a14:backgroundMark x1="79821" y1="51327" x2="79821" y2="51327"/>
                          <a14:backgroundMark x1="63229" y1="23009" x2="63229" y2="2300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saturation sat="33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747" y="1577340"/>
              <a:ext cx="1526154" cy="139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818515" y="1282061"/>
              <a:ext cx="603562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cap="none" spc="0" dirty="0" smtClean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noia Caption" panose="020A0504030206020204" pitchFamily="18" charset="0"/>
                </a:rPr>
                <a:t>Dallu Awasiya Vidyalaya</a:t>
              </a:r>
              <a:endParaRPr lang="en-US" sz="4000" b="1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noia Caption" panose="020A05040302060202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35974" y="1869324"/>
              <a:ext cx="25555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i="1" cap="none" spc="0" dirty="0" smtClean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noia Caption" panose="020A0504030206020204" pitchFamily="18" charset="0"/>
                </a:rPr>
                <a:t>Dallu</a:t>
              </a:r>
              <a:r>
                <a:rPr lang="en-US" sz="2000" b="1" i="1" dirty="0" smtClean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noia Caption" panose="020A0504030206020204" pitchFamily="18" charset="0"/>
                </a:rPr>
                <a:t>, Kathmandu-15</a:t>
              </a:r>
              <a:endParaRPr lang="en-US" sz="2000" b="1" i="1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noia Caption" panose="020A05040302060202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14126" y="1896235"/>
              <a:ext cx="311014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i="1" cap="none" spc="0" dirty="0" smtClean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noia Caption" panose="020A0504030206020204" pitchFamily="18" charset="0"/>
                </a:rPr>
                <a:t>Education for Excellence</a:t>
              </a:r>
              <a:endParaRPr lang="en-US" sz="2000" b="1" i="1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noia Caption" panose="020A0504030206020204" pitchFamily="18" charset="0"/>
              </a:endParaRPr>
            </a:p>
          </p:txBody>
        </p:sp>
        <p:pic>
          <p:nvPicPr>
            <p:cNvPr id="6154" name="Picture 10" descr="Related image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30882" y1="83778" x2="30882" y2="83778"/>
                          <a14:foregroundMark x1="18382" y1="84189" x2="18382" y2="84189"/>
                          <a14:foregroundMark x1="10784" y1="84600" x2="10784" y2="84600"/>
                          <a14:foregroundMark x1="5637" y1="84189" x2="5637" y2="84189"/>
                          <a14:foregroundMark x1="2696" y1="80287" x2="2696" y2="80287"/>
                          <a14:foregroundMark x1="81618" y1="84189" x2="81618" y2="84189"/>
                          <a14:foregroundMark x1="72304" y1="94867" x2="72304" y2="94867"/>
                          <a14:foregroundMark x1="79412" y1="97741" x2="79412" y2="97741"/>
                          <a14:foregroundMark x1="81618" y1="97741" x2="81618" y2="97741"/>
                          <a14:foregroundMark x1="76471" y1="95893" x2="76471" y2="95893"/>
                          <a14:foregroundMark x1="84559" y1="95893" x2="84559" y2="95893"/>
                          <a14:foregroundMark x1="89706" y1="95893" x2="89706" y2="95893"/>
                          <a14:foregroundMark x1="44118" y1="97331" x2="44118" y2="97331"/>
                          <a14:foregroundMark x1="32108" y1="96304" x2="32108" y2="96304"/>
                          <a14:foregroundMark x1="25735" y1="96304" x2="25735" y2="96304"/>
                          <a14:foregroundMark x1="18382" y1="96304" x2="18382" y2="96304"/>
                          <a14:foregroundMark x1="15441" y1="96304" x2="12010" y2="96304"/>
                          <a14:foregroundMark x1="9069" y1="95277" x2="6127" y2="94251"/>
                          <a14:backgroundMark x1="3676" y1="91992" x2="3676" y2="91992"/>
                          <a14:backgroundMark x1="4657" y1="90554" x2="4657" y2="90554"/>
                          <a14:backgroundMark x1="2451" y1="87680" x2="2451" y2="87680"/>
                          <a14:backgroundMark x1="8824" y1="92402" x2="8824" y2="92402"/>
                          <a14:backgroundMark x1="13480" y1="98357" x2="13480" y2="98357"/>
                          <a14:backgroundMark x1="63480" y1="97331" x2="63480" y2="97331"/>
                          <a14:backgroundMark x1="93873" y1="94867" x2="93873" y2="94867"/>
                          <a14:backgroundMark x1="83088" y1="94867" x2="83088" y2="94867"/>
                          <a14:backgroundMark x1="69118" y1="97331" x2="69118" y2="97331"/>
                          <a14:backgroundMark x1="62255" y1="97741" x2="62255" y2="97741"/>
                          <a14:backgroundMark x1="54902" y1="98357" x2="54902" y2="98357"/>
                          <a14:backgroundMark x1="34069" y1="98357" x2="34069" y2="98357"/>
                          <a14:backgroundMark x1="22549" y1="97331" x2="20833" y2="97331"/>
                          <a14:backgroundMark x1="19118" y1="96715" x2="19118" y2="96715"/>
                          <a14:backgroundMark x1="30147" y1="98357" x2="32353" y2="98357"/>
                          <a14:backgroundMark x1="93382" y1="90144" x2="93382" y2="90144"/>
                          <a14:backgroundMark x1="39216" y1="98357" x2="39216" y2="98357"/>
                          <a14:backgroundMark x1="87010" y1="91992" x2="87010" y2="91992"/>
                          <a14:backgroundMark x1="87010" y1="97331" x2="87010" y2="97331"/>
                          <a14:backgroundMark x1="84314" y1="97741" x2="84314" y2="97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039" b="10229"/>
            <a:stretch/>
          </p:blipFill>
          <p:spPr bwMode="auto">
            <a:xfrm>
              <a:off x="9007465" y="1460690"/>
              <a:ext cx="1418991" cy="15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6" y="4200525"/>
            <a:ext cx="10058400" cy="2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C7E006-42DC-431D-B1C1-F73385C8EFBF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11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Arnoia Caption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Laxmi Manandhar</dc:creator>
  <cp:lastModifiedBy>Laxmi Manandhar</cp:lastModifiedBy>
  <cp:revision>51</cp:revision>
  <dcterms:created xsi:type="dcterms:W3CDTF">2018-07-23T16:45:34Z</dcterms:created>
  <dcterms:modified xsi:type="dcterms:W3CDTF">2018-07-30T04:29:15Z</dcterms:modified>
</cp:coreProperties>
</file>